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28"/>
  </p:notesMasterIdLst>
  <p:sldIdLst>
    <p:sldId id="256" r:id="rId3"/>
    <p:sldId id="257" r:id="rId4"/>
    <p:sldId id="258" r:id="rId5"/>
    <p:sldId id="259" r:id="rId6"/>
    <p:sldId id="260" r:id="rId7"/>
    <p:sldId id="293" r:id="rId8"/>
    <p:sldId id="292" r:id="rId9"/>
    <p:sldId id="297" r:id="rId10"/>
    <p:sldId id="261" r:id="rId11"/>
    <p:sldId id="284" r:id="rId12"/>
    <p:sldId id="294" r:id="rId13"/>
    <p:sldId id="295" r:id="rId14"/>
    <p:sldId id="296" r:id="rId15"/>
    <p:sldId id="269" r:id="rId16"/>
    <p:sldId id="274" r:id="rId17"/>
    <p:sldId id="291" r:id="rId18"/>
    <p:sldId id="290" r:id="rId19"/>
    <p:sldId id="275" r:id="rId20"/>
    <p:sldId id="276" r:id="rId21"/>
    <p:sldId id="277" r:id="rId22"/>
    <p:sldId id="278" r:id="rId23"/>
    <p:sldId id="279" r:id="rId24"/>
    <p:sldId id="280" r:id="rId25"/>
    <p:sldId id="298"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19" d="100"/>
          <a:sy n="119" d="100"/>
        </p:scale>
        <p:origin x="1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Yang" userId="14bc5c8d5ed089e4" providerId="LiveId" clId="{241A337E-E3E7-4BD5-8F67-07CDBE2DDF87}"/>
    <pc:docChg chg="custSel modSld">
      <pc:chgData name="Jason Yang" userId="14bc5c8d5ed089e4" providerId="LiveId" clId="{241A337E-E3E7-4BD5-8F67-07CDBE2DDF87}" dt="2020-12-08T01:42:09.340" v="876" actId="20577"/>
      <pc:docMkLst>
        <pc:docMk/>
      </pc:docMkLst>
      <pc:sldChg chg="modNotesTx">
        <pc:chgData name="Jason Yang" userId="14bc5c8d5ed089e4" providerId="LiveId" clId="{241A337E-E3E7-4BD5-8F67-07CDBE2DDF87}" dt="2020-12-07T22:24:45.902" v="216" actId="33524"/>
        <pc:sldMkLst>
          <pc:docMk/>
          <pc:sldMk cId="3311881028" sldId="295"/>
        </pc:sldMkLst>
      </pc:sldChg>
      <pc:sldChg chg="modNotesTx">
        <pc:chgData name="Jason Yang" userId="14bc5c8d5ed089e4" providerId="LiveId" clId="{241A337E-E3E7-4BD5-8F67-07CDBE2DDF87}" dt="2020-12-07T22:26:46.290" v="616" actId="20577"/>
        <pc:sldMkLst>
          <pc:docMk/>
          <pc:sldMk cId="1555070960" sldId="296"/>
        </pc:sldMkLst>
      </pc:sldChg>
      <pc:sldChg chg="modSp mod">
        <pc:chgData name="Jason Yang" userId="14bc5c8d5ed089e4" providerId="LiveId" clId="{241A337E-E3E7-4BD5-8F67-07CDBE2DDF87}" dt="2020-12-08T01:42:09.340" v="876" actId="20577"/>
        <pc:sldMkLst>
          <pc:docMk/>
          <pc:sldMk cId="687569312" sldId="298"/>
        </pc:sldMkLst>
        <pc:spChg chg="mod">
          <ac:chgData name="Jason Yang" userId="14bc5c8d5ed089e4" providerId="LiveId" clId="{241A337E-E3E7-4BD5-8F67-07CDBE2DDF87}" dt="2020-12-08T01:42:09.340" v="876" actId="20577"/>
          <ac:spMkLst>
            <pc:docMk/>
            <pc:sldMk cId="687569312" sldId="298"/>
            <ac:spMk id="3" creationId="{8EE81E5D-41C2-4CD1-A1BF-0DE4F58EC2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B3B2E-DF1E-4069-8FEA-F2BE15959125}"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4DD70-F399-438A-950A-CA2A0ABE0440}" type="slidenum">
              <a:rPr lang="en-US" smtClean="0"/>
              <a:t>‹#›</a:t>
            </a:fld>
            <a:endParaRPr lang="en-US"/>
          </a:p>
        </p:txBody>
      </p:sp>
    </p:spTree>
    <p:extLst>
      <p:ext uri="{BB962C8B-B14F-4D97-AF65-F5344CB8AC3E}">
        <p14:creationId xmlns:p14="http://schemas.microsoft.com/office/powerpoint/2010/main" val="746578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main page. It shows a lot of pictures of items such as sport equipment, electronics, book, and board game. So, this website that I am creating for this project is an e-commerce website. Not only users can buy or sell items, they can also rent or lease items. The renting process goes like this: First, You check the guidelines for renting items and create an account for the website. When you understand the guidelines for renting an item, you can then rent items. Renting items is like buying items, but in this case, you add item to your order and click as rent. The item will be shipped, and, in another page, you will see the approximate date for it to be delivered. You can also see when you must return the item back to the lessor. You can then stop by the delivery services such as USPS or UPS or FedEx to ship the item back to the lessor. If you don’t return the item on the returned date, you will get penalized by paying a little bit more; however, you have two options: One, you can return the item asap or two, you can submit that you want to keep the item and pay for the asking buying price for the item and do not have to pay for not returning the item. One final notice is that you can subscribe to the website, but more information will be mentioned in later slides.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253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can update their address and the website knows who will be changing their address, so in this case, there is no need for username to be input here. The password is here to make it more difficult for people who do not know the password to change the address.</a:t>
            </a:r>
          </a:p>
        </p:txBody>
      </p:sp>
      <p:sp>
        <p:nvSpPr>
          <p:cNvPr id="4" name="Slide Number Placeholder 3"/>
          <p:cNvSpPr>
            <a:spLocks noGrp="1"/>
          </p:cNvSpPr>
          <p:nvPr>
            <p:ph type="sldNum" sz="quarter" idx="5"/>
          </p:nvPr>
        </p:nvSpPr>
        <p:spPr/>
        <p:txBody>
          <a:bodyPr/>
          <a:lstStyle/>
          <a:p>
            <a:fld id="{A134DD70-F399-438A-950A-CA2A0ABE0440}" type="slidenum">
              <a:rPr lang="en-US" smtClean="0"/>
              <a:t>13</a:t>
            </a:fld>
            <a:endParaRPr lang="en-US"/>
          </a:p>
        </p:txBody>
      </p:sp>
    </p:spTree>
    <p:extLst>
      <p:ext uri="{BB962C8B-B14F-4D97-AF65-F5344CB8AC3E}">
        <p14:creationId xmlns:p14="http://schemas.microsoft.com/office/powerpoint/2010/main" val="185435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most important page for website. This is where the administrator will login. I am going to use </a:t>
            </a:r>
            <a:r>
              <a:rPr lang="en-US" dirty="0" err="1"/>
              <a:t>mysql</a:t>
            </a:r>
            <a:r>
              <a:rPr lang="en-US" dirty="0"/>
              <a:t> and php for the admin account with the correct type, username, and password to successfully log 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24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administrator page where the administrator can see all the created account for the website and all items registered by user in the database. The admin can categorize all accounts by first name, middle name, last name, account type, seller type, buyer type, renter type, lessor type, or created date. I also include the option to delete account or item. The admin can also filter all items in the database by starting date to ending date which in this case is from January 1, 2018 to January 30, 2018. There is a text welcoming the admin. Also, there is a logout button for the admin to log out.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69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before selecting registered date. As you can see on the created date column, the dates are randomly ordered.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575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after clicking the drop-down list, selecting registered date, and clicking on the Categorize button. The date values in the Created Date column are in order by ascending order.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06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slide here to the end are the pages shown when the users click on any of the white text on the gray bar on the bottom of the website. This is the help page which is straightforward. This is page is mostly for people who don’t understand how renting and leasing work for the service that Andromeda provides.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045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support page. This page have link to the online chat which is not created yet. The phone and email will refer to the Contact us page. Trouble with another user text will direct users to another page which will be in the next slide. Change online username and password will direct users to the change username page or change password page.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14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use php and probably </a:t>
            </a:r>
            <a:r>
              <a:rPr lang="en-US" dirty="0" err="1"/>
              <a:t>mysql</a:t>
            </a:r>
            <a:r>
              <a:rPr lang="en-US" dirty="0"/>
              <a:t> for users to send a large text to the admin’s email, but not sure. This is for users who have problems with other users and need a person to settle the result.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957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users can input anything, and the text will be sent to the admin in email. The sender will be anonymous.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838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users can contact the Headquarters of the company. This information is fake for now.</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09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main page can display many pictures from the database. It also changes each time you visit the main page.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869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pages shows what all users should look at before going to other pages. I think that if users and employees understand this page, there would be less problem for both.</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341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 I hope you all like it.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20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page. To access this page, users must press the purple search button on the top right corner of the page. I’ve also use php, so the yellow bar that have the Andromeda logo, search field, and purple search button along with the black bar with the gray bar to appear in all pages on the website. For this case, I’ve inputted “Samsung” into the search field and press the purple search button on the top right corner of the page. This is the result. Php can look into the </a:t>
            </a:r>
            <a:r>
              <a:rPr lang="en-US" dirty="0" err="1"/>
              <a:t>mysql</a:t>
            </a:r>
            <a:r>
              <a:rPr lang="en-US" dirty="0"/>
              <a:t> database and look for items’ title that have the same string as the searched term. As you can see, I have some items that have Samsung in their title in the </a:t>
            </a:r>
            <a:r>
              <a:rPr lang="en-US" dirty="0" err="1"/>
              <a:t>mysql</a:t>
            </a:r>
            <a:r>
              <a:rPr lang="en-US" dirty="0"/>
              <a:t> database. The website also shows not only the title but also the description, buying price, renting price, and the date that the item was posted (the date is manually inputted in the </a:t>
            </a:r>
            <a:r>
              <a:rPr lang="en-US" dirty="0" err="1"/>
              <a:t>mysql</a:t>
            </a:r>
            <a:r>
              <a:rPr lang="en-US" dirty="0"/>
              <a:t> database, so it is not the present time that it has been registered). Users can click on the title or picture to see the item in more detail in items page.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026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item have their own page where visitors can see the name, category, description, date posted, buying price, and renting price. They can put the item in a list, buy the item and add it to the orders page or rent it to the orders page.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8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clicking on the buy button or rent button, the items are added to this page and displayed. This is a retrieval function in </a:t>
            </a:r>
            <a:r>
              <a:rPr lang="en-US" dirty="0" err="1"/>
              <a:t>mysql</a:t>
            </a:r>
            <a:r>
              <a:rPr lang="en-US" dirty="0"/>
              <a:t> and php. Users can also see when they added the item in the orders page.</a:t>
            </a:r>
          </a:p>
        </p:txBody>
      </p:sp>
      <p:sp>
        <p:nvSpPr>
          <p:cNvPr id="4" name="Slide Number Placeholder 3"/>
          <p:cNvSpPr>
            <a:spLocks noGrp="1"/>
          </p:cNvSpPr>
          <p:nvPr>
            <p:ph type="sldNum" sz="quarter" idx="5"/>
          </p:nvPr>
        </p:nvSpPr>
        <p:spPr/>
        <p:txBody>
          <a:bodyPr/>
          <a:lstStyle/>
          <a:p>
            <a:fld id="{A134DD70-F399-438A-950A-CA2A0ABE0440}" type="slidenum">
              <a:rPr lang="en-US" smtClean="0"/>
              <a:t>8</a:t>
            </a:fld>
            <a:endParaRPr lang="en-US"/>
          </a:p>
        </p:txBody>
      </p:sp>
    </p:spTree>
    <p:extLst>
      <p:ext uri="{BB962C8B-B14F-4D97-AF65-F5344CB8AC3E}">
        <p14:creationId xmlns:p14="http://schemas.microsoft.com/office/powerpoint/2010/main" val="127527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Customer Account login page where any customer who have registered to the website can access to personalized account details, orders, lists, subscriptions, leased items, special deals, and more. The customer table from my </a:t>
            </a:r>
            <a:r>
              <a:rPr lang="en-US" dirty="0" err="1"/>
              <a:t>mysql</a:t>
            </a:r>
            <a:r>
              <a:rPr lang="en-US" dirty="0"/>
              <a:t> database will read the email and password for the session to begin when users have successfully logged in. Also, users can press the “Back to Main Page” text to go back to the main page. Pressing the logo or the “Andromeda” text on the left top corner will direct the user to the main page as well. If a person do not have an account, they can click on the “Don’t have an account, Sign Up by clicking here” text to be directed to the Sign Up page.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463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Sign-Up page, people who want to use the service of this website will need to register. The text that have an asterisk is required to complete the registering process. They do not have to input for Middle Name or Address Line 2. They can also click on Out of USA for state if they do not live in USA. They can click on the drop-down menu to be able to click on their state that they live in if they live in the 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04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account page is shown for an account that has been created.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53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pages do not allow users to see until they have successfully log in. I was able to implement the session so when users successfully signed in, they will start the session and be able to access most of the pages on the website.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73C65B-8AC8-4E55-9FA4-408E38EFF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625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03671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8B64F-4B2C-4908-BCDF-CBA407FDB2C1}"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162447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108204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497480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2534649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18B64F-4B2C-4908-BCDF-CBA407FDB2C1}"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1930569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E18B64F-4B2C-4908-BCDF-CBA407FDB2C1}" type="datetimeFigureOut">
              <a:rPr lang="en-US" smtClean="0"/>
              <a:t>12/7/2020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2327184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1093547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564217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2677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90217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2887235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1971239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1DCD7A-9A7B-4C5C-907F-A02C88D0DEC8}"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1422243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1DCD7A-9A7B-4C5C-907F-A02C88D0DEC8}"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1136186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1DCD7A-9A7B-4C5C-907F-A02C88D0DEC8}"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187474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DCD7A-9A7B-4C5C-907F-A02C88D0DEC8}"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51939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1DCD7A-9A7B-4C5C-907F-A02C88D0DEC8}"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614632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1DCD7A-9A7B-4C5C-907F-A02C88D0DEC8}"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595781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1DCD7A-9A7B-4C5C-907F-A02C88D0DEC8}"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3834348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3155537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3003459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18B64F-4B2C-4908-BCDF-CBA407FDB2C1}"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92605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137077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1DCD7A-9A7B-4C5C-907F-A02C88D0DEC8}"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599202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1DCD7A-9A7B-4C5C-907F-A02C88D0DEC8}" type="datetimeFigureOut">
              <a:rPr lang="en-US" smtClean="0"/>
              <a:t>12/7/2020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2464700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807384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F1DCD7A-9A7B-4C5C-907F-A02C88D0DEC8}"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C03EB46-C80B-4ED5-A8AF-AA83C9E97DFE}" type="slidenum">
              <a:rPr lang="en-US" smtClean="0"/>
              <a:t>‹#›</a:t>
            </a:fld>
            <a:endParaRPr lang="en-US"/>
          </a:p>
        </p:txBody>
      </p:sp>
    </p:spTree>
    <p:extLst>
      <p:ext uri="{BB962C8B-B14F-4D97-AF65-F5344CB8AC3E}">
        <p14:creationId xmlns:p14="http://schemas.microsoft.com/office/powerpoint/2010/main" val="1300854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18B64F-4B2C-4908-BCDF-CBA407FDB2C1}"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78387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18B64F-4B2C-4908-BCDF-CBA407FDB2C1}"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95631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18B64F-4B2C-4908-BCDF-CBA407FDB2C1}"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81461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8B64F-4B2C-4908-BCDF-CBA407FDB2C1}"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19640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8B64F-4B2C-4908-BCDF-CBA407FDB2C1}"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205772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18B64F-4B2C-4908-BCDF-CBA407FDB2C1}"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5BAED4-9DDB-450A-A575-BE281DF331E2}" type="slidenum">
              <a:rPr lang="en-US" smtClean="0"/>
              <a:t>‹#›</a:t>
            </a:fld>
            <a:endParaRPr lang="en-US"/>
          </a:p>
        </p:txBody>
      </p:sp>
    </p:spTree>
    <p:extLst>
      <p:ext uri="{BB962C8B-B14F-4D97-AF65-F5344CB8AC3E}">
        <p14:creationId xmlns:p14="http://schemas.microsoft.com/office/powerpoint/2010/main" val="357794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E18B64F-4B2C-4908-BCDF-CBA407FDB2C1}" type="datetimeFigureOut">
              <a:rPr lang="en-US" smtClean="0"/>
              <a:t>12/7/2020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35BAED4-9DDB-450A-A575-BE281DF331E2}" type="slidenum">
              <a:rPr lang="en-US" smtClean="0"/>
              <a:t>‹#›</a:t>
            </a:fld>
            <a:endParaRPr lang="en-US"/>
          </a:p>
        </p:txBody>
      </p:sp>
    </p:spTree>
    <p:extLst>
      <p:ext uri="{BB962C8B-B14F-4D97-AF65-F5344CB8AC3E}">
        <p14:creationId xmlns:p14="http://schemas.microsoft.com/office/powerpoint/2010/main" val="113729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F1DCD7A-9A7B-4C5C-907F-A02C88D0DEC8}" type="datetimeFigureOut">
              <a:rPr lang="en-US" smtClean="0"/>
              <a:t>12/7/2020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C03EB46-C80B-4ED5-A8AF-AA83C9E97DFE}" type="slidenum">
              <a:rPr lang="en-US" smtClean="0"/>
              <a:t>‹#›</a:t>
            </a:fld>
            <a:endParaRPr lang="en-US"/>
          </a:p>
        </p:txBody>
      </p:sp>
    </p:spTree>
    <p:extLst>
      <p:ext uri="{BB962C8B-B14F-4D97-AF65-F5344CB8AC3E}">
        <p14:creationId xmlns:p14="http://schemas.microsoft.com/office/powerpoint/2010/main" val="396536070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CE7-38D4-4556-8112-89D646CF82E8}"/>
              </a:ext>
            </a:extLst>
          </p:cNvPr>
          <p:cNvSpPr>
            <a:spLocks noGrp="1"/>
          </p:cNvSpPr>
          <p:nvPr>
            <p:ph type="ctrTitle"/>
          </p:nvPr>
        </p:nvSpPr>
        <p:spPr/>
        <p:txBody>
          <a:bodyPr/>
          <a:lstStyle/>
          <a:p>
            <a:r>
              <a:rPr lang="en-US" dirty="0"/>
              <a:t>Andromeda</a:t>
            </a:r>
          </a:p>
        </p:txBody>
      </p:sp>
      <p:sp>
        <p:nvSpPr>
          <p:cNvPr id="3" name="Subtitle 2">
            <a:extLst>
              <a:ext uri="{FF2B5EF4-FFF2-40B4-BE49-F238E27FC236}">
                <a16:creationId xmlns:a16="http://schemas.microsoft.com/office/drawing/2014/main" id="{38ECFAB8-A66B-40B4-8D9B-9341B90C89FE}"/>
              </a:ext>
            </a:extLst>
          </p:cNvPr>
          <p:cNvSpPr>
            <a:spLocks noGrp="1"/>
          </p:cNvSpPr>
          <p:nvPr>
            <p:ph type="subTitle" idx="1"/>
          </p:nvPr>
        </p:nvSpPr>
        <p:spPr/>
        <p:txBody>
          <a:bodyPr/>
          <a:lstStyle/>
          <a:p>
            <a:r>
              <a:rPr lang="en-US" dirty="0"/>
              <a:t>By: Jason Yang</a:t>
            </a:r>
          </a:p>
        </p:txBody>
      </p:sp>
    </p:spTree>
    <p:extLst>
      <p:ext uri="{BB962C8B-B14F-4D97-AF65-F5344CB8AC3E}">
        <p14:creationId xmlns:p14="http://schemas.microsoft.com/office/powerpoint/2010/main" val="1334065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C7BF-97F3-4515-889C-4C52F324410F}"/>
              </a:ext>
            </a:extLst>
          </p:cNvPr>
          <p:cNvSpPr>
            <a:spLocks noGrp="1"/>
          </p:cNvSpPr>
          <p:nvPr>
            <p:ph type="title"/>
          </p:nvPr>
        </p:nvSpPr>
        <p:spPr/>
        <p:txBody>
          <a:bodyPr/>
          <a:lstStyle/>
          <a:p>
            <a:pPr algn="ctr"/>
            <a:r>
              <a:rPr lang="en-US" dirty="0"/>
              <a:t>Insertion MYSQL Function: Sign-Up Page</a:t>
            </a:r>
          </a:p>
        </p:txBody>
      </p:sp>
      <p:pic>
        <p:nvPicPr>
          <p:cNvPr id="7" name="Content Placeholder 6">
            <a:extLst>
              <a:ext uri="{FF2B5EF4-FFF2-40B4-BE49-F238E27FC236}">
                <a16:creationId xmlns:a16="http://schemas.microsoft.com/office/drawing/2014/main" id="{E3C30279-10CD-4358-AA94-2262BBC460A9}"/>
              </a:ext>
            </a:extLst>
          </p:cNvPr>
          <p:cNvPicPr>
            <a:picLocks noGrp="1" noChangeAspect="1"/>
          </p:cNvPicPr>
          <p:nvPr>
            <p:ph idx="1"/>
          </p:nvPr>
        </p:nvPicPr>
        <p:blipFill>
          <a:blip r:embed="rId3"/>
          <a:stretch>
            <a:fillRect/>
          </a:stretch>
        </p:blipFill>
        <p:spPr>
          <a:xfrm>
            <a:off x="2209756" y="2279942"/>
            <a:ext cx="7772488" cy="4313009"/>
          </a:xfrm>
        </p:spPr>
      </p:pic>
    </p:spTree>
    <p:extLst>
      <p:ext uri="{BB962C8B-B14F-4D97-AF65-F5344CB8AC3E}">
        <p14:creationId xmlns:p14="http://schemas.microsoft.com/office/powerpoint/2010/main" val="134838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9" name="Rectangle 1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70C7BF-97F3-4515-889C-4C52F324410F}"/>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Account Page</a:t>
            </a:r>
          </a:p>
        </p:txBody>
      </p:sp>
      <p:pic>
        <p:nvPicPr>
          <p:cNvPr id="6" name="Content Placeholder 5">
            <a:extLst>
              <a:ext uri="{FF2B5EF4-FFF2-40B4-BE49-F238E27FC236}">
                <a16:creationId xmlns:a16="http://schemas.microsoft.com/office/drawing/2014/main" id="{44D4325C-E35D-4B08-AC3F-E3ED68819EFD}"/>
              </a:ext>
            </a:extLst>
          </p:cNvPr>
          <p:cNvPicPr>
            <a:picLocks noGrp="1" noChangeAspect="1"/>
          </p:cNvPicPr>
          <p:nvPr>
            <p:ph idx="1"/>
          </p:nvPr>
        </p:nvPicPr>
        <p:blipFill>
          <a:blip r:embed="rId4"/>
          <a:stretch>
            <a:fillRect/>
          </a:stretch>
        </p:blipFill>
        <p:spPr>
          <a:xfrm>
            <a:off x="1109763" y="1486170"/>
            <a:ext cx="6470907" cy="388254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130697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9" name="Rectangle 1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70C7BF-97F3-4515-889C-4C52F324410F}"/>
              </a:ext>
            </a:extLst>
          </p:cNvPr>
          <p:cNvSpPr>
            <a:spLocks noGrp="1"/>
          </p:cNvSpPr>
          <p:nvPr>
            <p:ph type="title"/>
          </p:nvPr>
        </p:nvSpPr>
        <p:spPr>
          <a:xfrm>
            <a:off x="8121980" y="1877833"/>
            <a:ext cx="3382297" cy="3281957"/>
          </a:xfrm>
        </p:spPr>
        <p:txBody>
          <a:bodyPr vert="horz" lIns="91440" tIns="45720" rIns="91440" bIns="45720" rtlCol="0" anchor="b">
            <a:normAutofit fontScale="90000"/>
          </a:bodyPr>
          <a:lstStyle/>
          <a:p>
            <a:r>
              <a:rPr lang="en-US" sz="5400" dirty="0">
                <a:solidFill>
                  <a:srgbClr val="EBEBEB"/>
                </a:solidFill>
              </a:rPr>
              <a:t>Most links can only be access through logging in.</a:t>
            </a:r>
            <a:endParaRPr lang="en-US" sz="5400" b="0" i="0" kern="1200" dirty="0">
              <a:solidFill>
                <a:srgbClr val="EBEBEB"/>
              </a:solidFill>
              <a:latin typeface="+mj-lt"/>
              <a:ea typeface="+mj-ea"/>
              <a:cs typeface="+mj-cs"/>
            </a:endParaRPr>
          </a:p>
        </p:txBody>
      </p:sp>
      <p:pic>
        <p:nvPicPr>
          <p:cNvPr id="5" name="Content Placeholder 4">
            <a:extLst>
              <a:ext uri="{FF2B5EF4-FFF2-40B4-BE49-F238E27FC236}">
                <a16:creationId xmlns:a16="http://schemas.microsoft.com/office/drawing/2014/main" id="{FB2592D0-353C-45F4-83BC-7623C176606F}"/>
              </a:ext>
            </a:extLst>
          </p:cNvPr>
          <p:cNvPicPr>
            <a:picLocks noGrp="1" noChangeAspect="1"/>
          </p:cNvPicPr>
          <p:nvPr>
            <p:ph idx="1"/>
          </p:nvPr>
        </p:nvPicPr>
        <p:blipFill>
          <a:blip r:embed="rId4"/>
          <a:stretch>
            <a:fillRect/>
          </a:stretch>
        </p:blipFill>
        <p:spPr>
          <a:xfrm>
            <a:off x="900870" y="1743490"/>
            <a:ext cx="6984842" cy="3416300"/>
          </a:xfrm>
          <a:prstGeom prst="rect">
            <a:avLst/>
          </a:prstGeom>
        </p:spPr>
      </p:pic>
    </p:spTree>
    <p:extLst>
      <p:ext uri="{BB962C8B-B14F-4D97-AF65-F5344CB8AC3E}">
        <p14:creationId xmlns:p14="http://schemas.microsoft.com/office/powerpoint/2010/main" val="331188102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312D-DFF4-4748-B111-86FB43CB6560}"/>
              </a:ext>
            </a:extLst>
          </p:cNvPr>
          <p:cNvSpPr>
            <a:spLocks noGrp="1"/>
          </p:cNvSpPr>
          <p:nvPr>
            <p:ph type="title"/>
          </p:nvPr>
        </p:nvSpPr>
        <p:spPr/>
        <p:txBody>
          <a:bodyPr/>
          <a:lstStyle/>
          <a:p>
            <a:r>
              <a:rPr lang="en-US" dirty="0"/>
              <a:t>One Update MYSQL Function: Address</a:t>
            </a:r>
          </a:p>
        </p:txBody>
      </p:sp>
      <p:pic>
        <p:nvPicPr>
          <p:cNvPr id="5" name="Content Placeholder 4">
            <a:extLst>
              <a:ext uri="{FF2B5EF4-FFF2-40B4-BE49-F238E27FC236}">
                <a16:creationId xmlns:a16="http://schemas.microsoft.com/office/drawing/2014/main" id="{BD33F75F-CFFB-4A1C-84A6-23688369C14A}"/>
              </a:ext>
            </a:extLst>
          </p:cNvPr>
          <p:cNvPicPr>
            <a:picLocks noGrp="1" noChangeAspect="1"/>
          </p:cNvPicPr>
          <p:nvPr>
            <p:ph idx="1"/>
          </p:nvPr>
        </p:nvPicPr>
        <p:blipFill>
          <a:blip r:embed="rId3"/>
          <a:stretch>
            <a:fillRect/>
          </a:stretch>
        </p:blipFill>
        <p:spPr>
          <a:xfrm>
            <a:off x="1316962" y="2603500"/>
            <a:ext cx="8502389" cy="3416300"/>
          </a:xfrm>
        </p:spPr>
      </p:pic>
    </p:spTree>
    <p:extLst>
      <p:ext uri="{BB962C8B-B14F-4D97-AF65-F5344CB8AC3E}">
        <p14:creationId xmlns:p14="http://schemas.microsoft.com/office/powerpoint/2010/main" val="155507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CE6B-132F-425D-8C1B-26E7C8BF6EF5}"/>
              </a:ext>
            </a:extLst>
          </p:cNvPr>
          <p:cNvSpPr>
            <a:spLocks noGrp="1"/>
          </p:cNvSpPr>
          <p:nvPr>
            <p:ph type="title"/>
          </p:nvPr>
        </p:nvSpPr>
        <p:spPr/>
        <p:txBody>
          <a:bodyPr/>
          <a:lstStyle/>
          <a:p>
            <a:pPr algn="ctr"/>
            <a:r>
              <a:rPr lang="en-US" dirty="0"/>
              <a:t>Administrator Login Page</a:t>
            </a:r>
          </a:p>
        </p:txBody>
      </p:sp>
      <p:pic>
        <p:nvPicPr>
          <p:cNvPr id="5" name="Content Placeholder 4">
            <a:extLst>
              <a:ext uri="{FF2B5EF4-FFF2-40B4-BE49-F238E27FC236}">
                <a16:creationId xmlns:a16="http://schemas.microsoft.com/office/drawing/2014/main" id="{6E6A8ED3-23D3-4665-A1E4-F15098F153DC}"/>
              </a:ext>
            </a:extLst>
          </p:cNvPr>
          <p:cNvPicPr>
            <a:picLocks noGrp="1" noChangeAspect="1"/>
          </p:cNvPicPr>
          <p:nvPr>
            <p:ph idx="1"/>
          </p:nvPr>
        </p:nvPicPr>
        <p:blipFill>
          <a:blip r:embed="rId3"/>
          <a:stretch>
            <a:fillRect/>
          </a:stretch>
        </p:blipFill>
        <p:spPr>
          <a:xfrm>
            <a:off x="2690877" y="2603500"/>
            <a:ext cx="5754558" cy="3416300"/>
          </a:xfrm>
        </p:spPr>
      </p:pic>
    </p:spTree>
    <p:extLst>
      <p:ext uri="{BB962C8B-B14F-4D97-AF65-F5344CB8AC3E}">
        <p14:creationId xmlns:p14="http://schemas.microsoft.com/office/powerpoint/2010/main" val="223029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FD036DDE-1A87-4B33-901E-9E12F4C78FD0}"/>
              </a:ext>
            </a:extLst>
          </p:cNvPr>
          <p:cNvSpPr>
            <a:spLocks noGrp="1"/>
          </p:cNvSpPr>
          <p:nvPr>
            <p:ph type="title"/>
          </p:nvPr>
        </p:nvSpPr>
        <p:spPr>
          <a:xfrm>
            <a:off x="6661802" y="1158705"/>
            <a:ext cx="4798142" cy="1795906"/>
          </a:xfrm>
        </p:spPr>
        <p:txBody>
          <a:bodyPr vert="horz" lIns="91440" tIns="45720" rIns="91440" bIns="45720" rtlCol="0" anchor="b">
            <a:normAutofit/>
          </a:bodyPr>
          <a:lstStyle/>
          <a:p>
            <a:r>
              <a:rPr lang="en-US" sz="5400" b="0" i="0" kern="1200" dirty="0">
                <a:solidFill>
                  <a:srgbClr val="EBEBEB"/>
                </a:solidFill>
                <a:latin typeface="+mj-lt"/>
                <a:ea typeface="+mj-ea"/>
                <a:cs typeface="+mj-cs"/>
              </a:rPr>
              <a:t>Administrator Page</a:t>
            </a:r>
          </a:p>
        </p:txBody>
      </p:sp>
      <p:sp>
        <p:nvSpPr>
          <p:cNvPr id="33" name="Rectangle 32">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3BD4E51C-3CBC-457F-BD64-A6B2B359ED16}"/>
              </a:ext>
            </a:extLst>
          </p:cNvPr>
          <p:cNvSpPr txBox="1"/>
          <p:nvPr/>
        </p:nvSpPr>
        <p:spPr>
          <a:xfrm>
            <a:off x="6639098" y="3102547"/>
            <a:ext cx="4760422"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All customer account are displayed along with all items order by date by default.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Account can be order from first name to created date.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Items displayed here are from January 1, 2018 to January 30, 2018.</a:t>
            </a:r>
          </a:p>
        </p:txBody>
      </p:sp>
      <p:pic>
        <p:nvPicPr>
          <p:cNvPr id="6" name="Content Placeholder 5">
            <a:extLst>
              <a:ext uri="{FF2B5EF4-FFF2-40B4-BE49-F238E27FC236}">
                <a16:creationId xmlns:a16="http://schemas.microsoft.com/office/drawing/2014/main" id="{ABA533F0-5054-421E-A321-D2AA186EB3B7}"/>
              </a:ext>
            </a:extLst>
          </p:cNvPr>
          <p:cNvPicPr>
            <a:picLocks noGrp="1" noChangeAspect="1"/>
          </p:cNvPicPr>
          <p:nvPr>
            <p:ph idx="1"/>
          </p:nvPr>
        </p:nvPicPr>
        <p:blipFill>
          <a:blip r:embed="rId4"/>
          <a:stretch>
            <a:fillRect/>
          </a:stretch>
        </p:blipFill>
        <p:spPr>
          <a:xfrm>
            <a:off x="732056" y="701909"/>
            <a:ext cx="5678269" cy="5482572"/>
          </a:xfrm>
        </p:spPr>
      </p:pic>
    </p:spTree>
    <p:extLst>
      <p:ext uri="{BB962C8B-B14F-4D97-AF65-F5344CB8AC3E}">
        <p14:creationId xmlns:p14="http://schemas.microsoft.com/office/powerpoint/2010/main" val="33904675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0" name="Freeform: Shape 3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6" name="Content Placeholder 5">
            <a:extLst>
              <a:ext uri="{FF2B5EF4-FFF2-40B4-BE49-F238E27FC236}">
                <a16:creationId xmlns:a16="http://schemas.microsoft.com/office/drawing/2014/main" id="{0065404F-FF07-49A7-AB65-16E615C0D61C}"/>
              </a:ext>
            </a:extLst>
          </p:cNvPr>
          <p:cNvPicPr>
            <a:picLocks noGrp="1" noChangeAspect="1"/>
          </p:cNvPicPr>
          <p:nvPr>
            <p:ph idx="1"/>
          </p:nvPr>
        </p:nvPicPr>
        <p:blipFill rotWithShape="1">
          <a:blip r:embed="rId3"/>
          <a:srcRect r="1" b="28495"/>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FD036DDE-1A87-4B33-901E-9E12F4C78FD0}"/>
              </a:ext>
            </a:extLst>
          </p:cNvPr>
          <p:cNvSpPr>
            <a:spLocks noGrp="1"/>
          </p:cNvSpPr>
          <p:nvPr>
            <p:ph type="title"/>
          </p:nvPr>
        </p:nvSpPr>
        <p:spPr>
          <a:xfrm>
            <a:off x="1154955" y="4110824"/>
            <a:ext cx="5015258" cy="1908975"/>
          </a:xfrm>
        </p:spPr>
        <p:txBody>
          <a:bodyPr vert="horz" lIns="91440" tIns="45720" rIns="91440" bIns="45720" rtlCol="0" anchor="ctr">
            <a:normAutofit/>
          </a:bodyPr>
          <a:lstStyle/>
          <a:p>
            <a:r>
              <a:rPr lang="en-US">
                <a:solidFill>
                  <a:schemeClr val="tx1"/>
                </a:solidFill>
              </a:rPr>
              <a:t>Administrator Page</a:t>
            </a:r>
          </a:p>
        </p:txBody>
      </p:sp>
      <p:sp>
        <p:nvSpPr>
          <p:cNvPr id="8" name="TextBox 7">
            <a:extLst>
              <a:ext uri="{FF2B5EF4-FFF2-40B4-BE49-F238E27FC236}">
                <a16:creationId xmlns:a16="http://schemas.microsoft.com/office/drawing/2014/main" id="{3BD4E51C-3CBC-457F-BD64-A6B2B359ED16}"/>
              </a:ext>
            </a:extLst>
          </p:cNvPr>
          <p:cNvSpPr txBox="1"/>
          <p:nvPr/>
        </p:nvSpPr>
        <p:spPr>
          <a:xfrm>
            <a:off x="6375894" y="4110824"/>
            <a:ext cx="4772509" cy="1908976"/>
          </a:xfrm>
          <a:prstGeom prst="rect">
            <a:avLst/>
          </a:prstGeom>
        </p:spPr>
        <p:txBody>
          <a:bodyPr vert="horz" lIns="91440" tIns="45720" rIns="91440" bIns="45720" rtlCol="0" anchor="ctr">
            <a:normAutofit/>
          </a:bodyPr>
          <a:lstStyle/>
          <a:p>
            <a:pPr marL="285750" marR="0" lvl="0" indent="-285750" algn="l" defTabSz="457200" rtl="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Before selecting Registered date.</a:t>
            </a: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8492650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0" name="Freeform: Shape 3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6" name="Content Placeholder 5">
            <a:extLst>
              <a:ext uri="{FF2B5EF4-FFF2-40B4-BE49-F238E27FC236}">
                <a16:creationId xmlns:a16="http://schemas.microsoft.com/office/drawing/2014/main" id="{F7EE06FB-A1B3-4150-A815-DA24620DF3F1}"/>
              </a:ext>
            </a:extLst>
          </p:cNvPr>
          <p:cNvPicPr>
            <a:picLocks noGrp="1" noChangeAspect="1"/>
          </p:cNvPicPr>
          <p:nvPr>
            <p:ph idx="1"/>
          </p:nvPr>
        </p:nvPicPr>
        <p:blipFill rotWithShape="1">
          <a:blip r:embed="rId3"/>
          <a:srcRect r="1" b="28495"/>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FD036DDE-1A87-4B33-901E-9E12F4C78FD0}"/>
              </a:ext>
            </a:extLst>
          </p:cNvPr>
          <p:cNvSpPr>
            <a:spLocks noGrp="1"/>
          </p:cNvSpPr>
          <p:nvPr>
            <p:ph type="title"/>
          </p:nvPr>
        </p:nvSpPr>
        <p:spPr>
          <a:xfrm>
            <a:off x="1154955" y="4110824"/>
            <a:ext cx="5015258" cy="1908975"/>
          </a:xfrm>
        </p:spPr>
        <p:txBody>
          <a:bodyPr vert="horz" lIns="91440" tIns="45720" rIns="91440" bIns="45720" rtlCol="0" anchor="ctr">
            <a:normAutofit/>
          </a:bodyPr>
          <a:lstStyle/>
          <a:p>
            <a:r>
              <a:rPr lang="en-US" dirty="0">
                <a:solidFill>
                  <a:schemeClr val="tx1"/>
                </a:solidFill>
              </a:rPr>
              <a:t>Administrator Page</a:t>
            </a:r>
          </a:p>
        </p:txBody>
      </p:sp>
      <p:sp>
        <p:nvSpPr>
          <p:cNvPr id="8" name="TextBox 7">
            <a:extLst>
              <a:ext uri="{FF2B5EF4-FFF2-40B4-BE49-F238E27FC236}">
                <a16:creationId xmlns:a16="http://schemas.microsoft.com/office/drawing/2014/main" id="{3BD4E51C-3CBC-457F-BD64-A6B2B359ED16}"/>
              </a:ext>
            </a:extLst>
          </p:cNvPr>
          <p:cNvSpPr txBox="1"/>
          <p:nvPr/>
        </p:nvSpPr>
        <p:spPr>
          <a:xfrm>
            <a:off x="6391455" y="4695627"/>
            <a:ext cx="4772509" cy="1180512"/>
          </a:xfrm>
          <a:prstGeom prst="rect">
            <a:avLst/>
          </a:prstGeom>
        </p:spPr>
        <p:txBody>
          <a:bodyPr vert="horz" lIns="91440" tIns="45720" rIns="91440" bIns="45720" rtlCol="0" anchor="ctr">
            <a:normAutofit fontScale="92500"/>
          </a:bodyPr>
          <a:lstStyle/>
          <a:p>
            <a:pPr marL="285750" marR="0" lvl="0" indent="-285750" algn="l" defTabSz="457200" rtl="0" eaLnBrk="1" fontAlgn="auto" latinLnBrk="0" hangingPunct="1">
              <a:lnSpc>
                <a:spcPct val="90000"/>
              </a:lnSpc>
              <a:spcBef>
                <a:spcPts val="1000"/>
              </a:spcBef>
              <a:spcAft>
                <a:spcPts val="0"/>
              </a:spcAft>
              <a:buClr>
                <a:srgbClr val="B31166"/>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After selecting Registered Date on drop down list and on Categorize button</a:t>
            </a:r>
          </a:p>
          <a:p>
            <a:pPr marL="285750" marR="0" lvl="0" indent="-285750" algn="l" defTabSz="457200" rtl="0" eaLnBrk="1" fontAlgn="auto" latinLnBrk="0" hangingPunct="1">
              <a:lnSpc>
                <a:spcPct val="90000"/>
              </a:lnSpc>
              <a:spcBef>
                <a:spcPts val="1000"/>
              </a:spcBef>
              <a:spcAft>
                <a:spcPts val="0"/>
              </a:spcAft>
              <a:buClr>
                <a:srgbClr val="B31166"/>
              </a:buClr>
              <a:buSzPct val="80000"/>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Customer account are ordered by created date.</a:t>
            </a:r>
          </a:p>
        </p:txBody>
      </p:sp>
    </p:spTree>
    <p:extLst>
      <p:ext uri="{BB962C8B-B14F-4D97-AF65-F5344CB8AC3E}">
        <p14:creationId xmlns:p14="http://schemas.microsoft.com/office/powerpoint/2010/main" val="103736960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17E3-9016-4721-89A4-FD6D6129F1E6}"/>
              </a:ext>
            </a:extLst>
          </p:cNvPr>
          <p:cNvSpPr>
            <a:spLocks noGrp="1"/>
          </p:cNvSpPr>
          <p:nvPr>
            <p:ph type="title"/>
          </p:nvPr>
        </p:nvSpPr>
        <p:spPr/>
        <p:txBody>
          <a:bodyPr/>
          <a:lstStyle/>
          <a:p>
            <a:pPr algn="ctr"/>
            <a:r>
              <a:rPr lang="en-US" dirty="0"/>
              <a:t>Help Page</a:t>
            </a:r>
          </a:p>
        </p:txBody>
      </p:sp>
      <p:pic>
        <p:nvPicPr>
          <p:cNvPr id="5" name="Content Placeholder 4">
            <a:extLst>
              <a:ext uri="{FF2B5EF4-FFF2-40B4-BE49-F238E27FC236}">
                <a16:creationId xmlns:a16="http://schemas.microsoft.com/office/drawing/2014/main" id="{E37E3230-61DF-4727-BC28-09A5FD9269C3}"/>
              </a:ext>
            </a:extLst>
          </p:cNvPr>
          <p:cNvPicPr>
            <a:picLocks noGrp="1" noChangeAspect="1"/>
          </p:cNvPicPr>
          <p:nvPr>
            <p:ph idx="1"/>
          </p:nvPr>
        </p:nvPicPr>
        <p:blipFill>
          <a:blip r:embed="rId3"/>
          <a:stretch>
            <a:fillRect/>
          </a:stretch>
        </p:blipFill>
        <p:spPr>
          <a:xfrm>
            <a:off x="2825134" y="2603500"/>
            <a:ext cx="5486044" cy="3416300"/>
          </a:xfrm>
        </p:spPr>
      </p:pic>
    </p:spTree>
    <p:extLst>
      <p:ext uri="{BB962C8B-B14F-4D97-AF65-F5344CB8AC3E}">
        <p14:creationId xmlns:p14="http://schemas.microsoft.com/office/powerpoint/2010/main" val="1614841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B08B0-07B4-47C4-A8DC-672B3FA67B66}"/>
              </a:ext>
            </a:extLst>
          </p:cNvPr>
          <p:cNvSpPr>
            <a:spLocks noGrp="1"/>
          </p:cNvSpPr>
          <p:nvPr>
            <p:ph type="title"/>
          </p:nvPr>
        </p:nvSpPr>
        <p:spPr/>
        <p:txBody>
          <a:bodyPr/>
          <a:lstStyle/>
          <a:p>
            <a:pPr algn="ctr"/>
            <a:r>
              <a:rPr lang="en-US" dirty="0"/>
              <a:t>Support Page</a:t>
            </a:r>
          </a:p>
        </p:txBody>
      </p:sp>
      <p:pic>
        <p:nvPicPr>
          <p:cNvPr id="5" name="Content Placeholder 4">
            <a:extLst>
              <a:ext uri="{FF2B5EF4-FFF2-40B4-BE49-F238E27FC236}">
                <a16:creationId xmlns:a16="http://schemas.microsoft.com/office/drawing/2014/main" id="{3602450B-868D-465F-BF96-85E261B664FF}"/>
              </a:ext>
            </a:extLst>
          </p:cNvPr>
          <p:cNvPicPr>
            <a:picLocks noGrp="1" noChangeAspect="1"/>
          </p:cNvPicPr>
          <p:nvPr>
            <p:ph idx="1"/>
          </p:nvPr>
        </p:nvPicPr>
        <p:blipFill>
          <a:blip r:embed="rId3"/>
          <a:stretch>
            <a:fillRect/>
          </a:stretch>
        </p:blipFill>
        <p:spPr>
          <a:xfrm>
            <a:off x="3072845" y="2603500"/>
            <a:ext cx="4990623" cy="3416300"/>
          </a:xfrm>
        </p:spPr>
      </p:pic>
    </p:spTree>
    <p:extLst>
      <p:ext uri="{BB962C8B-B14F-4D97-AF65-F5344CB8AC3E}">
        <p14:creationId xmlns:p14="http://schemas.microsoft.com/office/powerpoint/2010/main" val="1226669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49B7-F992-40CF-A54F-580A32FEA303}"/>
              </a:ext>
            </a:extLst>
          </p:cNvPr>
          <p:cNvSpPr>
            <a:spLocks noGrp="1"/>
          </p:cNvSpPr>
          <p:nvPr>
            <p:ph type="title"/>
          </p:nvPr>
        </p:nvSpPr>
        <p:spPr/>
        <p:txBody>
          <a:bodyPr/>
          <a:lstStyle/>
          <a:p>
            <a:r>
              <a:rPr lang="en-US" dirty="0"/>
              <a:t>Organization</a:t>
            </a:r>
          </a:p>
        </p:txBody>
      </p:sp>
      <p:sp>
        <p:nvSpPr>
          <p:cNvPr id="3" name="Content Placeholder 2">
            <a:extLst>
              <a:ext uri="{FF2B5EF4-FFF2-40B4-BE49-F238E27FC236}">
                <a16:creationId xmlns:a16="http://schemas.microsoft.com/office/drawing/2014/main" id="{D00A753A-165D-4D18-A063-6AEA20FB1553}"/>
              </a:ext>
            </a:extLst>
          </p:cNvPr>
          <p:cNvSpPr>
            <a:spLocks noGrp="1"/>
          </p:cNvSpPr>
          <p:nvPr>
            <p:ph idx="1"/>
          </p:nvPr>
        </p:nvSpPr>
        <p:spPr/>
        <p:txBody>
          <a:bodyPr/>
          <a:lstStyle/>
          <a:p>
            <a:r>
              <a:rPr lang="en-US" dirty="0"/>
              <a:t>The website application is designed for everyone of all ages but mostly adults ranging from 18 years old and beyond.</a:t>
            </a:r>
          </a:p>
          <a:p>
            <a:r>
              <a:rPr lang="en-US" dirty="0"/>
              <a:t>Kids can use the application, but they would need an opened bank account to pay for items or rent items.</a:t>
            </a:r>
          </a:p>
          <a:p>
            <a:r>
              <a:rPr lang="en-US" dirty="0"/>
              <a:t>People who want to rent items instead of buy items.</a:t>
            </a:r>
          </a:p>
          <a:p>
            <a:endParaRPr lang="en-US" dirty="0"/>
          </a:p>
        </p:txBody>
      </p:sp>
    </p:spTree>
    <p:extLst>
      <p:ext uri="{BB962C8B-B14F-4D97-AF65-F5344CB8AC3E}">
        <p14:creationId xmlns:p14="http://schemas.microsoft.com/office/powerpoint/2010/main" val="352067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E102-494C-4618-8B45-7DA4D14AFE46}"/>
              </a:ext>
            </a:extLst>
          </p:cNvPr>
          <p:cNvSpPr>
            <a:spLocks noGrp="1"/>
          </p:cNvSpPr>
          <p:nvPr>
            <p:ph type="title"/>
          </p:nvPr>
        </p:nvSpPr>
        <p:spPr/>
        <p:txBody>
          <a:bodyPr/>
          <a:lstStyle/>
          <a:p>
            <a:pPr algn="ctr"/>
            <a:r>
              <a:rPr lang="en-US" dirty="0"/>
              <a:t>Trouble with User Page</a:t>
            </a:r>
          </a:p>
        </p:txBody>
      </p:sp>
      <p:pic>
        <p:nvPicPr>
          <p:cNvPr id="5" name="Content Placeholder 4">
            <a:extLst>
              <a:ext uri="{FF2B5EF4-FFF2-40B4-BE49-F238E27FC236}">
                <a16:creationId xmlns:a16="http://schemas.microsoft.com/office/drawing/2014/main" id="{5B4FF7F5-665A-4F31-868D-A9A47B46F195}"/>
              </a:ext>
            </a:extLst>
          </p:cNvPr>
          <p:cNvPicPr>
            <a:picLocks noGrp="1" noChangeAspect="1"/>
          </p:cNvPicPr>
          <p:nvPr>
            <p:ph idx="1"/>
          </p:nvPr>
        </p:nvPicPr>
        <p:blipFill>
          <a:blip r:embed="rId3"/>
          <a:stretch>
            <a:fillRect/>
          </a:stretch>
        </p:blipFill>
        <p:spPr>
          <a:xfrm>
            <a:off x="2088215" y="2603500"/>
            <a:ext cx="6959883" cy="3416300"/>
          </a:xfrm>
        </p:spPr>
      </p:pic>
    </p:spTree>
    <p:extLst>
      <p:ext uri="{BB962C8B-B14F-4D97-AF65-F5344CB8AC3E}">
        <p14:creationId xmlns:p14="http://schemas.microsoft.com/office/powerpoint/2010/main" val="336366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12A5-CCE2-4689-9B2D-C05A7FD64E52}"/>
              </a:ext>
            </a:extLst>
          </p:cNvPr>
          <p:cNvSpPr>
            <a:spLocks noGrp="1"/>
          </p:cNvSpPr>
          <p:nvPr>
            <p:ph type="title"/>
          </p:nvPr>
        </p:nvSpPr>
        <p:spPr/>
        <p:txBody>
          <a:bodyPr/>
          <a:lstStyle/>
          <a:p>
            <a:pPr algn="ctr"/>
            <a:r>
              <a:rPr lang="en-US" dirty="0"/>
              <a:t>Suggestions Page</a:t>
            </a:r>
          </a:p>
        </p:txBody>
      </p:sp>
      <p:pic>
        <p:nvPicPr>
          <p:cNvPr id="9" name="Content Placeholder 8">
            <a:extLst>
              <a:ext uri="{FF2B5EF4-FFF2-40B4-BE49-F238E27FC236}">
                <a16:creationId xmlns:a16="http://schemas.microsoft.com/office/drawing/2014/main" id="{C84BD516-1677-4B1A-BD7A-8D2D98EF5C8B}"/>
              </a:ext>
            </a:extLst>
          </p:cNvPr>
          <p:cNvPicPr>
            <a:picLocks noGrp="1" noChangeAspect="1"/>
          </p:cNvPicPr>
          <p:nvPr>
            <p:ph idx="1"/>
          </p:nvPr>
        </p:nvPicPr>
        <p:blipFill>
          <a:blip r:embed="rId3"/>
          <a:stretch>
            <a:fillRect/>
          </a:stretch>
        </p:blipFill>
        <p:spPr>
          <a:xfrm>
            <a:off x="2976980" y="2603500"/>
            <a:ext cx="5182353" cy="3416300"/>
          </a:xfrm>
        </p:spPr>
      </p:pic>
    </p:spTree>
    <p:extLst>
      <p:ext uri="{BB962C8B-B14F-4D97-AF65-F5344CB8AC3E}">
        <p14:creationId xmlns:p14="http://schemas.microsoft.com/office/powerpoint/2010/main" val="948691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7567-DD5A-4B18-83FD-AEFEEEFA3428}"/>
              </a:ext>
            </a:extLst>
          </p:cNvPr>
          <p:cNvSpPr>
            <a:spLocks noGrp="1"/>
          </p:cNvSpPr>
          <p:nvPr>
            <p:ph type="title"/>
          </p:nvPr>
        </p:nvSpPr>
        <p:spPr/>
        <p:txBody>
          <a:bodyPr/>
          <a:lstStyle/>
          <a:p>
            <a:pPr algn="ctr"/>
            <a:r>
              <a:rPr lang="en-US" dirty="0"/>
              <a:t>Contact Us Page</a:t>
            </a:r>
          </a:p>
        </p:txBody>
      </p:sp>
      <p:pic>
        <p:nvPicPr>
          <p:cNvPr id="5" name="Content Placeholder 4">
            <a:extLst>
              <a:ext uri="{FF2B5EF4-FFF2-40B4-BE49-F238E27FC236}">
                <a16:creationId xmlns:a16="http://schemas.microsoft.com/office/drawing/2014/main" id="{E1F8A0E7-7718-4F14-A8F5-E0D2D319D9F5}"/>
              </a:ext>
            </a:extLst>
          </p:cNvPr>
          <p:cNvPicPr>
            <a:picLocks noGrp="1" noChangeAspect="1"/>
          </p:cNvPicPr>
          <p:nvPr>
            <p:ph idx="1"/>
          </p:nvPr>
        </p:nvPicPr>
        <p:blipFill>
          <a:blip r:embed="rId3"/>
          <a:stretch>
            <a:fillRect/>
          </a:stretch>
        </p:blipFill>
        <p:spPr>
          <a:xfrm>
            <a:off x="2359048" y="2603500"/>
            <a:ext cx="6418217" cy="3416300"/>
          </a:xfrm>
        </p:spPr>
      </p:pic>
    </p:spTree>
    <p:extLst>
      <p:ext uri="{BB962C8B-B14F-4D97-AF65-F5344CB8AC3E}">
        <p14:creationId xmlns:p14="http://schemas.microsoft.com/office/powerpoint/2010/main" val="3347809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B4B1-1328-4882-93B3-7DBDA043A00C}"/>
              </a:ext>
            </a:extLst>
          </p:cNvPr>
          <p:cNvSpPr>
            <a:spLocks noGrp="1"/>
          </p:cNvSpPr>
          <p:nvPr>
            <p:ph type="title"/>
          </p:nvPr>
        </p:nvSpPr>
        <p:spPr/>
        <p:txBody>
          <a:bodyPr/>
          <a:lstStyle/>
          <a:p>
            <a:pPr algn="ctr"/>
            <a:r>
              <a:rPr lang="en-US" dirty="0"/>
              <a:t>Guidelines Page</a:t>
            </a:r>
          </a:p>
        </p:txBody>
      </p:sp>
      <p:pic>
        <p:nvPicPr>
          <p:cNvPr id="5" name="Content Placeholder 4">
            <a:extLst>
              <a:ext uri="{FF2B5EF4-FFF2-40B4-BE49-F238E27FC236}">
                <a16:creationId xmlns:a16="http://schemas.microsoft.com/office/drawing/2014/main" id="{7FB17ECF-50D9-479A-AAFD-97E4AE64988D}"/>
              </a:ext>
            </a:extLst>
          </p:cNvPr>
          <p:cNvPicPr>
            <a:picLocks noGrp="1" noChangeAspect="1"/>
          </p:cNvPicPr>
          <p:nvPr>
            <p:ph idx="1"/>
          </p:nvPr>
        </p:nvPicPr>
        <p:blipFill>
          <a:blip r:embed="rId3"/>
          <a:stretch>
            <a:fillRect/>
          </a:stretch>
        </p:blipFill>
        <p:spPr>
          <a:xfrm>
            <a:off x="3100931" y="2603500"/>
            <a:ext cx="4934451" cy="3416300"/>
          </a:xfrm>
        </p:spPr>
      </p:pic>
    </p:spTree>
    <p:extLst>
      <p:ext uri="{BB962C8B-B14F-4D97-AF65-F5344CB8AC3E}">
        <p14:creationId xmlns:p14="http://schemas.microsoft.com/office/powerpoint/2010/main" val="949253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CF7A-879C-477C-B07B-E4371ED2C8F4}"/>
              </a:ext>
            </a:extLst>
          </p:cNvPr>
          <p:cNvSpPr>
            <a:spLocks noGrp="1"/>
          </p:cNvSpPr>
          <p:nvPr>
            <p:ph type="title"/>
          </p:nvPr>
        </p:nvSpPr>
        <p:spPr/>
        <p:txBody>
          <a:bodyPr/>
          <a:lstStyle/>
          <a:p>
            <a:pPr algn="ctr"/>
            <a:r>
              <a:rPr lang="en-US" dirty="0"/>
              <a:t>Improvement</a:t>
            </a:r>
          </a:p>
        </p:txBody>
      </p:sp>
      <p:sp>
        <p:nvSpPr>
          <p:cNvPr id="3" name="Content Placeholder 2">
            <a:extLst>
              <a:ext uri="{FF2B5EF4-FFF2-40B4-BE49-F238E27FC236}">
                <a16:creationId xmlns:a16="http://schemas.microsoft.com/office/drawing/2014/main" id="{8EE81E5D-41C2-4CD1-A1BF-0DE4F58EC224}"/>
              </a:ext>
            </a:extLst>
          </p:cNvPr>
          <p:cNvSpPr>
            <a:spLocks noGrp="1"/>
          </p:cNvSpPr>
          <p:nvPr>
            <p:ph idx="1"/>
          </p:nvPr>
        </p:nvSpPr>
        <p:spPr/>
        <p:txBody>
          <a:bodyPr>
            <a:normAutofit fontScale="92500" lnSpcReduction="20000"/>
          </a:bodyPr>
          <a:lstStyle/>
          <a:p>
            <a:r>
              <a:rPr lang="en-US" dirty="0"/>
              <a:t>Improve the visuals of the website.</a:t>
            </a:r>
          </a:p>
          <a:p>
            <a:r>
              <a:rPr lang="en-US" dirty="0"/>
              <a:t>Learn to use bootstrap to make the website look better.</a:t>
            </a:r>
          </a:p>
          <a:p>
            <a:r>
              <a:rPr lang="en-US" dirty="0"/>
              <a:t>Learn to use </a:t>
            </a:r>
            <a:r>
              <a:rPr lang="en-US" dirty="0" err="1"/>
              <a:t>javascript</a:t>
            </a:r>
            <a:r>
              <a:rPr lang="en-US" dirty="0"/>
              <a:t> for interaction to the website.</a:t>
            </a:r>
          </a:p>
          <a:p>
            <a:r>
              <a:rPr lang="en-US" dirty="0"/>
              <a:t>Learn some </a:t>
            </a:r>
            <a:r>
              <a:rPr lang="en-US" dirty="0" err="1"/>
              <a:t>Jquery</a:t>
            </a:r>
            <a:r>
              <a:rPr lang="en-US" dirty="0"/>
              <a:t>.</a:t>
            </a:r>
          </a:p>
          <a:p>
            <a:r>
              <a:rPr lang="en-US" dirty="0"/>
              <a:t>Experience teamwork.</a:t>
            </a:r>
          </a:p>
          <a:p>
            <a:r>
              <a:rPr lang="en-US" dirty="0"/>
              <a:t>Learn to work with others on a project.</a:t>
            </a:r>
          </a:p>
          <a:p>
            <a:r>
              <a:rPr lang="en-US" dirty="0"/>
              <a:t>Add Review section for each item.</a:t>
            </a:r>
          </a:p>
          <a:p>
            <a:r>
              <a:rPr lang="en-US" dirty="0"/>
              <a:t>Apply transaction for orders.</a:t>
            </a:r>
          </a:p>
          <a:p>
            <a:r>
              <a:rPr lang="en-US" dirty="0"/>
              <a:t>Apply delivered date, returned date, and shipping date.</a:t>
            </a:r>
          </a:p>
          <a:p>
            <a:r>
              <a:rPr lang="en-US" dirty="0"/>
              <a:t>Making images for items look </a:t>
            </a:r>
            <a:r>
              <a:rPr lang="en-US"/>
              <a:t>better according to </a:t>
            </a:r>
            <a:r>
              <a:rPr lang="en-US" dirty="0"/>
              <a:t>their original size.</a:t>
            </a:r>
          </a:p>
        </p:txBody>
      </p:sp>
    </p:spTree>
    <p:extLst>
      <p:ext uri="{BB962C8B-B14F-4D97-AF65-F5344CB8AC3E}">
        <p14:creationId xmlns:p14="http://schemas.microsoft.com/office/powerpoint/2010/main" val="687569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565E-0295-4C64-A1A3-0675A60A6B40}"/>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1146224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1020-9913-4D3D-9A2C-6DEDA12B669C}"/>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4DE6C056-8C90-4415-BCD4-CA3EA0AFD3DE}"/>
              </a:ext>
            </a:extLst>
          </p:cNvPr>
          <p:cNvSpPr>
            <a:spLocks noGrp="1"/>
          </p:cNvSpPr>
          <p:nvPr>
            <p:ph idx="1"/>
          </p:nvPr>
        </p:nvSpPr>
        <p:spPr/>
        <p:txBody>
          <a:bodyPr/>
          <a:lstStyle/>
          <a:p>
            <a:r>
              <a:rPr lang="en-US" dirty="0"/>
              <a:t>The main goal of this project is to start from a concept into a real and interactive internet application.</a:t>
            </a:r>
          </a:p>
          <a:p>
            <a:r>
              <a:rPr lang="en-US" dirty="0"/>
              <a:t>To provide items to those who prefer to pay little to rent an item or only need an item for a certain amount of time.</a:t>
            </a:r>
          </a:p>
          <a:p>
            <a:r>
              <a:rPr lang="en-US" dirty="0"/>
              <a:t>To help those people with saving money and provide a better alternative option compared to Amazon, eBay, and other e-commerce.</a:t>
            </a:r>
          </a:p>
          <a:p>
            <a:endParaRPr lang="en-US" dirty="0"/>
          </a:p>
        </p:txBody>
      </p:sp>
    </p:spTree>
    <p:extLst>
      <p:ext uri="{BB962C8B-B14F-4D97-AF65-F5344CB8AC3E}">
        <p14:creationId xmlns:p14="http://schemas.microsoft.com/office/powerpoint/2010/main" val="186947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F385-2636-4AAE-9799-F0A0F39F0488}"/>
              </a:ext>
            </a:extLst>
          </p:cNvPr>
          <p:cNvSpPr>
            <a:spLocks noGrp="1"/>
          </p:cNvSpPr>
          <p:nvPr>
            <p:ph type="title"/>
          </p:nvPr>
        </p:nvSpPr>
        <p:spPr/>
        <p:txBody>
          <a:bodyPr/>
          <a:lstStyle/>
          <a:p>
            <a:pPr algn="ctr"/>
            <a:r>
              <a:rPr lang="en-US" dirty="0"/>
              <a:t>Main Page</a:t>
            </a:r>
          </a:p>
        </p:txBody>
      </p:sp>
      <p:pic>
        <p:nvPicPr>
          <p:cNvPr id="6" name="Content Placeholder 5">
            <a:extLst>
              <a:ext uri="{FF2B5EF4-FFF2-40B4-BE49-F238E27FC236}">
                <a16:creationId xmlns:a16="http://schemas.microsoft.com/office/drawing/2014/main" id="{7A1A894F-FA3E-4D56-8232-2E98CC6021D4}"/>
              </a:ext>
            </a:extLst>
          </p:cNvPr>
          <p:cNvPicPr>
            <a:picLocks noGrp="1" noChangeAspect="1"/>
          </p:cNvPicPr>
          <p:nvPr>
            <p:ph sz="half" idx="1"/>
          </p:nvPr>
        </p:nvPicPr>
        <p:blipFill>
          <a:blip r:embed="rId3"/>
          <a:stretch>
            <a:fillRect/>
          </a:stretch>
        </p:blipFill>
        <p:spPr>
          <a:xfrm>
            <a:off x="1743522" y="2603500"/>
            <a:ext cx="3648769" cy="3416300"/>
          </a:xfrm>
        </p:spPr>
      </p:pic>
      <p:sp>
        <p:nvSpPr>
          <p:cNvPr id="4" name="Content Placeholder 3">
            <a:extLst>
              <a:ext uri="{FF2B5EF4-FFF2-40B4-BE49-F238E27FC236}">
                <a16:creationId xmlns:a16="http://schemas.microsoft.com/office/drawing/2014/main" id="{6E42B327-DE99-4450-9A6D-643046676F76}"/>
              </a:ext>
            </a:extLst>
          </p:cNvPr>
          <p:cNvSpPr>
            <a:spLocks noGrp="1"/>
          </p:cNvSpPr>
          <p:nvPr>
            <p:ph sz="half" idx="2"/>
          </p:nvPr>
        </p:nvSpPr>
        <p:spPr/>
        <p:txBody>
          <a:bodyPr/>
          <a:lstStyle/>
          <a:p>
            <a:r>
              <a:rPr lang="en-US" dirty="0"/>
              <a:t>Andromeda: an e-commerce website for buying, selling, renting, and leasing.</a:t>
            </a:r>
          </a:p>
          <a:p>
            <a:r>
              <a:rPr lang="en-US" dirty="0"/>
              <a:t>People must create account to buy, sell, rent, or lease items.</a:t>
            </a:r>
          </a:p>
          <a:p>
            <a:r>
              <a:rPr lang="en-US" dirty="0"/>
              <a:t>Users can subscribe to gain more benefits.</a:t>
            </a:r>
          </a:p>
          <a:p>
            <a:r>
              <a:rPr lang="en-US" dirty="0"/>
              <a:t>Users must understand guidelines before using services.</a:t>
            </a:r>
          </a:p>
          <a:p>
            <a:r>
              <a:rPr lang="en-US" dirty="0"/>
              <a:t>Users must understand leasing policy before leasing items.</a:t>
            </a:r>
          </a:p>
        </p:txBody>
      </p:sp>
    </p:spTree>
    <p:extLst>
      <p:ext uri="{BB962C8B-B14F-4D97-AF65-F5344CB8AC3E}">
        <p14:creationId xmlns:p14="http://schemas.microsoft.com/office/powerpoint/2010/main" val="112174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84DA96-14CD-4016-A1C3-10E420054D26}"/>
              </a:ext>
            </a:extLst>
          </p:cNvPr>
          <p:cNvSpPr>
            <a:spLocks noGrp="1"/>
          </p:cNvSpPr>
          <p:nvPr>
            <p:ph type="title"/>
          </p:nvPr>
        </p:nvSpPr>
        <p:spPr>
          <a:xfrm>
            <a:off x="8160773" y="1113062"/>
            <a:ext cx="3382297" cy="3281957"/>
          </a:xfrm>
        </p:spPr>
        <p:txBody>
          <a:bodyPr vert="horz" lIns="91440" tIns="45720" rIns="91440" bIns="45720" rtlCol="0" anchor="b">
            <a:normAutofit fontScale="90000"/>
          </a:bodyPr>
          <a:lstStyle/>
          <a:p>
            <a:r>
              <a:rPr lang="en-US" sz="5400" b="0" i="0" kern="1200" dirty="0">
                <a:solidFill>
                  <a:srgbClr val="EBEBEB"/>
                </a:solidFill>
                <a:latin typeface="+mj-lt"/>
                <a:ea typeface="+mj-ea"/>
                <a:cs typeface="+mj-cs"/>
              </a:rPr>
              <a:t>Main Page</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Changes per visit</a:t>
            </a:r>
          </a:p>
        </p:txBody>
      </p:sp>
      <p:pic>
        <p:nvPicPr>
          <p:cNvPr id="7" name="Content Placeholder 6">
            <a:extLst>
              <a:ext uri="{FF2B5EF4-FFF2-40B4-BE49-F238E27FC236}">
                <a16:creationId xmlns:a16="http://schemas.microsoft.com/office/drawing/2014/main" id="{F9ECCE68-1161-41D3-9A69-1E51979D9827}"/>
              </a:ext>
            </a:extLst>
          </p:cNvPr>
          <p:cNvPicPr>
            <a:picLocks noGrp="1" noChangeAspect="1"/>
          </p:cNvPicPr>
          <p:nvPr>
            <p:ph idx="1"/>
          </p:nvPr>
        </p:nvPicPr>
        <p:blipFill>
          <a:blip r:embed="rId4"/>
          <a:stretch>
            <a:fillRect/>
          </a:stretch>
        </p:blipFill>
        <p:spPr>
          <a:xfrm>
            <a:off x="999791" y="978718"/>
            <a:ext cx="6873193" cy="5003655"/>
          </a:xfrm>
        </p:spPr>
      </p:pic>
    </p:spTree>
    <p:extLst>
      <p:ext uri="{BB962C8B-B14F-4D97-AF65-F5344CB8AC3E}">
        <p14:creationId xmlns:p14="http://schemas.microsoft.com/office/powerpoint/2010/main" val="29515509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2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5" name="Rectangle 2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45AEC1-036A-4CB4-B993-0DD70F205FD3}"/>
              </a:ext>
            </a:extLst>
          </p:cNvPr>
          <p:cNvSpPr>
            <a:spLocks noGrp="1"/>
          </p:cNvSpPr>
          <p:nvPr>
            <p:ph type="title"/>
          </p:nvPr>
        </p:nvSpPr>
        <p:spPr>
          <a:xfrm>
            <a:off x="8321095" y="1208116"/>
            <a:ext cx="3161016" cy="1363644"/>
          </a:xfrm>
        </p:spPr>
        <p:txBody>
          <a:bodyPr vert="horz" lIns="91440" tIns="45720" rIns="91440" bIns="45720" rtlCol="0" anchor="b">
            <a:normAutofit fontScale="90000"/>
          </a:bodyPr>
          <a:lstStyle/>
          <a:p>
            <a:r>
              <a:rPr lang="en-US" sz="4600" b="0" i="0" kern="1200" dirty="0">
                <a:solidFill>
                  <a:srgbClr val="EBEBEB"/>
                </a:solidFill>
                <a:latin typeface="+mj-lt"/>
                <a:ea typeface="+mj-ea"/>
                <a:cs typeface="+mj-cs"/>
              </a:rPr>
              <a:t>Searched Result Page</a:t>
            </a:r>
          </a:p>
        </p:txBody>
      </p:sp>
      <p:grpSp>
        <p:nvGrpSpPr>
          <p:cNvPr id="36" name="Group 2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1" name="Rectangle 3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2" name="TextBox 11">
            <a:extLst>
              <a:ext uri="{FF2B5EF4-FFF2-40B4-BE49-F238E27FC236}">
                <a16:creationId xmlns:a16="http://schemas.microsoft.com/office/drawing/2014/main" id="{E08F0449-EBB4-48F1-95E7-85F5CDEA2648}"/>
              </a:ext>
            </a:extLst>
          </p:cNvPr>
          <p:cNvSpPr txBox="1"/>
          <p:nvPr/>
        </p:nvSpPr>
        <p:spPr>
          <a:xfrm>
            <a:off x="8321095" y="2715491"/>
            <a:ext cx="3078425" cy="175432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Retrieved items with name that matches the input from the search bar.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Samsung is the searched term.</a:t>
            </a:r>
          </a:p>
        </p:txBody>
      </p:sp>
      <p:pic>
        <p:nvPicPr>
          <p:cNvPr id="6" name="Content Placeholder 5">
            <a:extLst>
              <a:ext uri="{FF2B5EF4-FFF2-40B4-BE49-F238E27FC236}">
                <a16:creationId xmlns:a16="http://schemas.microsoft.com/office/drawing/2014/main" id="{3DE94145-C319-482A-9815-DDCFDB11C5F1}"/>
              </a:ext>
            </a:extLst>
          </p:cNvPr>
          <p:cNvPicPr>
            <a:picLocks noGrp="1" noChangeAspect="1"/>
          </p:cNvPicPr>
          <p:nvPr>
            <p:ph idx="1"/>
          </p:nvPr>
        </p:nvPicPr>
        <p:blipFill>
          <a:blip r:embed="rId4"/>
          <a:stretch>
            <a:fillRect/>
          </a:stretch>
        </p:blipFill>
        <p:spPr>
          <a:xfrm>
            <a:off x="1189016" y="459580"/>
            <a:ext cx="6044602" cy="5938839"/>
          </a:xfrm>
        </p:spPr>
      </p:pic>
    </p:spTree>
    <p:extLst>
      <p:ext uri="{BB962C8B-B14F-4D97-AF65-F5344CB8AC3E}">
        <p14:creationId xmlns:p14="http://schemas.microsoft.com/office/powerpoint/2010/main" val="106833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1" name="Rectangle 3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84DA96-14CD-4016-A1C3-10E420054D26}"/>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5400" b="0" i="0" kern="1200">
                <a:solidFill>
                  <a:srgbClr val="EBEBEB"/>
                </a:solidFill>
                <a:latin typeface="+mj-lt"/>
                <a:ea typeface="+mj-ea"/>
                <a:cs typeface="+mj-cs"/>
              </a:rPr>
              <a:t>Each Item has their own Page</a:t>
            </a:r>
          </a:p>
        </p:txBody>
      </p:sp>
      <p:pic>
        <p:nvPicPr>
          <p:cNvPr id="7" name="Content Placeholder 6" descr="Graphical user interface, text, email&#10;&#10;Description automatically generated">
            <a:extLst>
              <a:ext uri="{FF2B5EF4-FFF2-40B4-BE49-F238E27FC236}">
                <a16:creationId xmlns:a16="http://schemas.microsoft.com/office/drawing/2014/main" id="{BD51691A-7D19-490F-913E-98FB844FE5E7}"/>
              </a:ext>
            </a:extLst>
          </p:cNvPr>
          <p:cNvPicPr>
            <a:picLocks noGrp="1" noChangeAspect="1"/>
          </p:cNvPicPr>
          <p:nvPr>
            <p:ph idx="1"/>
          </p:nvPr>
        </p:nvPicPr>
        <p:blipFill>
          <a:blip r:embed="rId4"/>
          <a:stretch>
            <a:fillRect/>
          </a:stretch>
        </p:blipFill>
        <p:spPr>
          <a:xfrm>
            <a:off x="1109763" y="1478082"/>
            <a:ext cx="6470907" cy="389872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740192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0E5DF0D-8B41-4D5D-9D45-6BAC37655133}"/>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Orders Page</a:t>
            </a:r>
          </a:p>
        </p:txBody>
      </p:sp>
      <p:pic>
        <p:nvPicPr>
          <p:cNvPr id="5" name="Content Placeholder 4" descr="Graphical user interface, application, Teams&#10;&#10;Description automatically generated">
            <a:extLst>
              <a:ext uri="{FF2B5EF4-FFF2-40B4-BE49-F238E27FC236}">
                <a16:creationId xmlns:a16="http://schemas.microsoft.com/office/drawing/2014/main" id="{F9CA1AC6-2149-42CB-BF74-0A47A5DF9226}"/>
              </a:ext>
            </a:extLst>
          </p:cNvPr>
          <p:cNvPicPr>
            <a:picLocks noGrp="1" noChangeAspect="1"/>
          </p:cNvPicPr>
          <p:nvPr>
            <p:ph idx="1"/>
          </p:nvPr>
        </p:nvPicPr>
        <p:blipFill>
          <a:blip r:embed="rId4"/>
          <a:stretch>
            <a:fillRect/>
          </a:stretch>
        </p:blipFill>
        <p:spPr>
          <a:xfrm>
            <a:off x="1109763" y="1308220"/>
            <a:ext cx="6470907" cy="423844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8098076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C7BF-97F3-4515-889C-4C52F324410F}"/>
              </a:ext>
            </a:extLst>
          </p:cNvPr>
          <p:cNvSpPr>
            <a:spLocks noGrp="1"/>
          </p:cNvSpPr>
          <p:nvPr>
            <p:ph type="title"/>
          </p:nvPr>
        </p:nvSpPr>
        <p:spPr/>
        <p:txBody>
          <a:bodyPr/>
          <a:lstStyle/>
          <a:p>
            <a:pPr algn="ctr"/>
            <a:r>
              <a:rPr lang="en-US" dirty="0"/>
              <a:t>Sign In Page</a:t>
            </a:r>
          </a:p>
        </p:txBody>
      </p:sp>
      <p:pic>
        <p:nvPicPr>
          <p:cNvPr id="7" name="Content Placeholder 6">
            <a:extLst>
              <a:ext uri="{FF2B5EF4-FFF2-40B4-BE49-F238E27FC236}">
                <a16:creationId xmlns:a16="http://schemas.microsoft.com/office/drawing/2014/main" id="{36CE5D0C-851B-4557-B63C-463E328C5C73}"/>
              </a:ext>
            </a:extLst>
          </p:cNvPr>
          <p:cNvPicPr>
            <a:picLocks noGrp="1" noChangeAspect="1"/>
          </p:cNvPicPr>
          <p:nvPr>
            <p:ph idx="1"/>
          </p:nvPr>
        </p:nvPicPr>
        <p:blipFill>
          <a:blip r:embed="rId3"/>
          <a:stretch>
            <a:fillRect/>
          </a:stretch>
        </p:blipFill>
        <p:spPr>
          <a:xfrm>
            <a:off x="1155700" y="2842364"/>
            <a:ext cx="8824913" cy="2938571"/>
          </a:xfrm>
        </p:spPr>
      </p:pic>
    </p:spTree>
    <p:extLst>
      <p:ext uri="{BB962C8B-B14F-4D97-AF65-F5344CB8AC3E}">
        <p14:creationId xmlns:p14="http://schemas.microsoft.com/office/powerpoint/2010/main" val="30536950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1918</Words>
  <Application>Microsoft Office PowerPoint</Application>
  <PresentationFormat>Widescreen</PresentationFormat>
  <Paragraphs>97</Paragraphs>
  <Slides>25</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Century Gothic</vt:lpstr>
      <vt:lpstr>Wingdings 3</vt:lpstr>
      <vt:lpstr>Ion Boardroom</vt:lpstr>
      <vt:lpstr>1_Ion Boardroom</vt:lpstr>
      <vt:lpstr>Andromeda</vt:lpstr>
      <vt:lpstr>Organization</vt:lpstr>
      <vt:lpstr>Goals</vt:lpstr>
      <vt:lpstr>Main Page</vt:lpstr>
      <vt:lpstr>Main Page Changes per visit</vt:lpstr>
      <vt:lpstr>Searched Result Page</vt:lpstr>
      <vt:lpstr>Each Item has their own Page</vt:lpstr>
      <vt:lpstr>Orders Page</vt:lpstr>
      <vt:lpstr>Sign In Page</vt:lpstr>
      <vt:lpstr>Insertion MYSQL Function: Sign-Up Page</vt:lpstr>
      <vt:lpstr>Account Page</vt:lpstr>
      <vt:lpstr>Most links can only be access through logging in.</vt:lpstr>
      <vt:lpstr>One Update MYSQL Function: Address</vt:lpstr>
      <vt:lpstr>Administrator Login Page</vt:lpstr>
      <vt:lpstr>Administrator Page</vt:lpstr>
      <vt:lpstr>Administrator Page</vt:lpstr>
      <vt:lpstr>Administrator Page</vt:lpstr>
      <vt:lpstr>Help Page</vt:lpstr>
      <vt:lpstr>Support Page</vt:lpstr>
      <vt:lpstr>Trouble with User Page</vt:lpstr>
      <vt:lpstr>Suggestions Page</vt:lpstr>
      <vt:lpstr>Contact Us Page</vt:lpstr>
      <vt:lpstr>Guidelines Page</vt:lpstr>
      <vt:lpstr>Improvement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Andromeda</dc:title>
  <dc:creator>Jason Yang</dc:creator>
  <cp:lastModifiedBy>Jason Yang</cp:lastModifiedBy>
  <cp:revision>3</cp:revision>
  <dcterms:created xsi:type="dcterms:W3CDTF">2020-12-07T21:58:14Z</dcterms:created>
  <dcterms:modified xsi:type="dcterms:W3CDTF">2020-12-08T01:42:33Z</dcterms:modified>
</cp:coreProperties>
</file>